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61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F78F73-3929-4CE9-84CB-45B378506F6F}" v="348" dt="2025-05-01T12:44:52.441"/>
    <p1510:client id="{79339A9E-3086-437E-9FF8-E889879CBC3A}" v="120" dt="2025-05-01T13:28:06.132"/>
    <p1510:client id="{AE5FAA5A-A607-4D28-A2FE-1305A5DA51EF}" v="37" dt="2025-05-01T14:33:33.910"/>
    <p1510:client id="{B13218B7-275C-4D82-B28D-D1C5CCDB40F2}" v="41" dt="2025-05-01T12:55:12.9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12191990" cy="455102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5558" y="637762"/>
            <a:ext cx="9889797" cy="3574937"/>
          </a:xfrm>
        </p:spPr>
        <p:txBody>
          <a:bodyPr anchor="ctr">
            <a:normAutofit/>
          </a:bodyPr>
          <a:lstStyle/>
          <a:p>
            <a:pPr algn="l"/>
            <a:r>
              <a:rPr lang="ro-MD" sz="7400" b="1">
                <a:solidFill>
                  <a:schemeClr val="bg1"/>
                </a:solidFill>
                <a:latin typeface="Times New Roman"/>
                <a:cs typeface="Times New Roman"/>
              </a:rPr>
              <a:t>Dezvoltarea aplicației web informative despre smartphone-uri</a:t>
            </a:r>
            <a:endParaRPr lang="en-US" sz="7400" b="1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1035"/>
            <a:ext cx="12191990" cy="23069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5558" y="5126354"/>
            <a:ext cx="9544153" cy="10881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400" dirty="0" err="1"/>
              <a:t>Redactat</a:t>
            </a:r>
            <a:r>
              <a:rPr lang="en-US" sz="3400" dirty="0"/>
              <a:t> de </a:t>
            </a:r>
            <a:r>
              <a:rPr lang="en-US" sz="3400" dirty="0" err="1"/>
              <a:t>Trofaila</a:t>
            </a:r>
            <a:r>
              <a:rPr lang="en-US" sz="3400" dirty="0"/>
              <a:t> Alexandru</a:t>
            </a:r>
            <a:br>
              <a:rPr lang="en-US" sz="3400" dirty="0"/>
            </a:br>
            <a:r>
              <a:rPr lang="en-US" sz="3400" dirty="0"/>
              <a:t>Grupa - DAW-241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00EF4-0E79-F38A-8970-837682B9F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en-US" sz="4000" b="1">
                <a:solidFill>
                  <a:schemeClr val="bg1"/>
                </a:solidFill>
              </a:rPr>
              <a:t>Introducere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BA886-E416-FAE7-1C72-6F7386030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en-US" sz="3200" dirty="0">
                <a:latin typeface="Times New Roman"/>
                <a:ea typeface="+mn-lt"/>
                <a:cs typeface="+mn-lt"/>
              </a:rPr>
              <a:t>Am ales </a:t>
            </a:r>
            <a:r>
              <a:rPr lang="en-US" sz="3200" err="1">
                <a:latin typeface="Times New Roman"/>
                <a:ea typeface="+mn-lt"/>
                <a:cs typeface="+mn-lt"/>
              </a:rPr>
              <a:t>această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temă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"</a:t>
            </a:r>
            <a:r>
              <a:rPr lang="ro-MD" sz="3200" b="1" dirty="0">
                <a:latin typeface="Times New Roman"/>
                <a:ea typeface="+mn-lt"/>
                <a:cs typeface="Times New Roman"/>
              </a:rPr>
              <a:t>Dezvoltarea aplicației web informative despre </a:t>
            </a:r>
            <a:r>
              <a:rPr lang="ro-MD" sz="3200" b="1" err="1">
                <a:latin typeface="Times New Roman"/>
                <a:ea typeface="+mn-lt"/>
                <a:cs typeface="Times New Roman"/>
              </a:rPr>
              <a:t>smartphone</a:t>
            </a:r>
            <a:r>
              <a:rPr lang="ro-MD" sz="3200" b="1" dirty="0">
                <a:latin typeface="Times New Roman"/>
                <a:ea typeface="+mn-lt"/>
                <a:cs typeface="Times New Roman"/>
              </a:rPr>
              <a:t>-uri</a:t>
            </a:r>
            <a:r>
              <a:rPr lang="ro-MD" sz="3200" dirty="0">
                <a:latin typeface="Times New Roman"/>
                <a:ea typeface="+mn-lt"/>
                <a:cs typeface="Times New Roman"/>
              </a:rPr>
              <a:t>"</a:t>
            </a:r>
            <a:r>
              <a:rPr lang="en-US" sz="3200" dirty="0">
                <a:latin typeface="Times New Roman"/>
                <a:ea typeface="+mn-lt"/>
                <a:cs typeface="+mn-lt"/>
              </a:rPr>
              <a:t> </a:t>
            </a:r>
            <a:r>
              <a:rPr lang="en-US" sz="3200" err="1">
                <a:latin typeface="Times New Roman"/>
                <a:ea typeface="+mn-lt"/>
                <a:cs typeface="+mn-lt"/>
              </a:rPr>
              <a:t>deoarece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majoritatea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site-</a:t>
            </a:r>
            <a:r>
              <a:rPr lang="en-US" sz="3200" err="1">
                <a:latin typeface="Times New Roman"/>
                <a:ea typeface="+mn-lt"/>
                <a:cs typeface="+mn-lt"/>
              </a:rPr>
              <a:t>urilor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de pe </a:t>
            </a:r>
            <a:r>
              <a:rPr lang="en-US" sz="3200" err="1">
                <a:latin typeface="Times New Roman"/>
                <a:ea typeface="+mn-lt"/>
                <a:cs typeface="+mn-lt"/>
              </a:rPr>
              <a:t>piață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promovează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telefoane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doar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prin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sloganuri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comerciale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(„</a:t>
            </a:r>
            <a:r>
              <a:rPr lang="en-US" sz="3200" err="1">
                <a:latin typeface="Times New Roman"/>
                <a:ea typeface="+mn-lt"/>
                <a:cs typeface="+mn-lt"/>
              </a:rPr>
              <a:t>cumpără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acum</a:t>
            </a:r>
            <a:r>
              <a:rPr lang="en-US" sz="3200" dirty="0">
                <a:latin typeface="Times New Roman"/>
                <a:ea typeface="+mn-lt"/>
                <a:cs typeface="+mn-lt"/>
              </a:rPr>
              <a:t>”, „cel </a:t>
            </a:r>
            <a:r>
              <a:rPr lang="en-US" sz="3200" err="1">
                <a:latin typeface="Times New Roman"/>
                <a:ea typeface="+mn-lt"/>
                <a:cs typeface="+mn-lt"/>
              </a:rPr>
              <a:t>mai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nou model”), </a:t>
            </a:r>
            <a:r>
              <a:rPr lang="en-US" sz="3200" err="1">
                <a:latin typeface="Times New Roman"/>
                <a:ea typeface="+mn-lt"/>
                <a:cs typeface="+mn-lt"/>
              </a:rPr>
              <a:t>fără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a </a:t>
            </a:r>
            <a:r>
              <a:rPr lang="en-US" sz="3200" err="1">
                <a:latin typeface="Times New Roman"/>
                <a:ea typeface="+mn-lt"/>
                <a:cs typeface="+mn-lt"/>
              </a:rPr>
              <a:t>oferi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informații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reale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utile. </a:t>
            </a:r>
            <a:endParaRPr lang="en-US" sz="3200">
              <a:latin typeface="Times New Roman"/>
              <a:ea typeface="+mn-lt"/>
              <a:cs typeface="Times New Roman"/>
            </a:endParaRPr>
          </a:p>
          <a:p>
            <a:pPr marL="0" indent="0" algn="just">
              <a:buNone/>
            </a:pPr>
            <a:r>
              <a:rPr lang="en-US" sz="3200" err="1">
                <a:latin typeface="Times New Roman"/>
                <a:ea typeface="+mn-lt"/>
                <a:cs typeface="+mn-lt"/>
              </a:rPr>
              <a:t>Aplicația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noastră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web </a:t>
            </a:r>
            <a:r>
              <a:rPr lang="en-US" sz="3200" err="1">
                <a:latin typeface="Times New Roman"/>
                <a:ea typeface="+mn-lt"/>
                <a:cs typeface="+mn-lt"/>
              </a:rPr>
              <a:t>ajută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utilizatorii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să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compare smartphone-</a:t>
            </a:r>
            <a:r>
              <a:rPr lang="en-US" sz="3200" err="1">
                <a:latin typeface="Times New Roman"/>
                <a:ea typeface="+mn-lt"/>
                <a:cs typeface="+mn-lt"/>
              </a:rPr>
              <a:t>uri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în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funcție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de </a:t>
            </a:r>
            <a:r>
              <a:rPr lang="en-US" sz="3200" err="1">
                <a:latin typeface="Times New Roman"/>
                <a:ea typeface="+mn-lt"/>
                <a:cs typeface="+mn-lt"/>
              </a:rPr>
              <a:t>nevoile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lor </a:t>
            </a:r>
            <a:r>
              <a:rPr lang="en-US" sz="3200" err="1">
                <a:latin typeface="Times New Roman"/>
                <a:ea typeface="+mn-lt"/>
                <a:cs typeface="+mn-lt"/>
              </a:rPr>
              <a:t>și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să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aleagă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modelul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potrivit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</a:t>
            </a:r>
            <a:r>
              <a:rPr lang="en-US" sz="3200" err="1">
                <a:latin typeface="Times New Roman"/>
                <a:ea typeface="+mn-lt"/>
                <a:cs typeface="+mn-lt"/>
              </a:rPr>
              <a:t>în</a:t>
            </a:r>
            <a:r>
              <a:rPr lang="en-US" sz="3200" dirty="0">
                <a:latin typeface="Times New Roman"/>
                <a:ea typeface="+mn-lt"/>
                <a:cs typeface="+mn-lt"/>
              </a:rPr>
              <a:t> mod </a:t>
            </a:r>
            <a:r>
              <a:rPr lang="en-US" sz="3200" err="1">
                <a:latin typeface="Times New Roman"/>
                <a:ea typeface="+mn-lt"/>
                <a:cs typeface="+mn-lt"/>
              </a:rPr>
              <a:t>informat</a:t>
            </a:r>
            <a:r>
              <a:rPr lang="en-US" sz="3200" dirty="0">
                <a:latin typeface="Times New Roman"/>
                <a:ea typeface="+mn-lt"/>
                <a:cs typeface="+mn-lt"/>
              </a:rPr>
              <a:t>.</a:t>
            </a:r>
            <a:endParaRPr lang="en-US" sz="32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17725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AEE92-18B2-0C50-156B-AB77C4CD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15124"/>
          </a:xfrm>
        </p:spPr>
        <p:txBody>
          <a:bodyPr/>
          <a:lstStyle/>
          <a:p>
            <a:r>
              <a:rPr lang="en-US" b="1" err="1"/>
              <a:t>Sistemele</a:t>
            </a:r>
            <a:r>
              <a:rPr lang="en-US" b="1" dirty="0"/>
              <a:t> </a:t>
            </a:r>
            <a:r>
              <a:rPr lang="en-US" b="1" err="1"/>
              <a:t>similare</a:t>
            </a:r>
            <a:r>
              <a:rPr lang="en-US" b="1" dirty="0"/>
              <a:t> </a:t>
            </a:r>
            <a:r>
              <a:rPr lang="en-US" b="1" err="1"/>
              <a:t>comparate</a:t>
            </a:r>
            <a:endParaRPr lang="en-US" b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76511-A168-C1B7-331F-FA9F67CBE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220417" cy="82391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 dirty="0">
                <a:ea typeface="+mn-lt"/>
                <a:cs typeface="+mn-lt"/>
              </a:rPr>
              <a:t>Website-ul </a:t>
            </a:r>
            <a:r>
              <a:rPr lang="en-US" sz="2800" dirty="0" err="1">
                <a:ea typeface="+mn-lt"/>
                <a:cs typeface="+mn-lt"/>
              </a:rPr>
              <a:t>nostru</a:t>
            </a:r>
            <a:br>
              <a:rPr lang="en-US" sz="2800" dirty="0">
                <a:ea typeface="+mn-lt"/>
                <a:cs typeface="+mn-lt"/>
              </a:rPr>
            </a:br>
            <a:r>
              <a:rPr lang="en-US" sz="2800" dirty="0">
                <a:ea typeface="+mn-lt"/>
                <a:cs typeface="+mn-lt"/>
              </a:rPr>
              <a:t>(Honest Smartphones.)</a:t>
            </a:r>
            <a:endParaRPr lang="en-US" sz="2800" b="0" dirty="0">
              <a:ea typeface="+mn-lt"/>
              <a:cs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CD220C-8CDC-45CC-94AD-2D6E911CCC4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🟩 </a:t>
            </a:r>
            <a:r>
              <a:rPr lang="en-US" dirty="0" err="1">
                <a:ea typeface="+mn-lt"/>
                <a:cs typeface="+mn-lt"/>
              </a:rPr>
              <a:t>Compară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modele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telefoane</a:t>
            </a:r>
            <a:endParaRPr lang="en-US" dirty="0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🟩 </a:t>
            </a:r>
            <a:r>
              <a:rPr lang="en-US" err="1">
                <a:ea typeface="+mn-lt"/>
                <a:cs typeface="+mn-lt"/>
              </a:rPr>
              <a:t>Ghidează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alegerea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în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funcție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nevoi</a:t>
            </a:r>
            <a:endParaRPr lang="en-US" dirty="0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🟩 </a:t>
            </a:r>
            <a:r>
              <a:rPr lang="en-US" dirty="0" err="1">
                <a:ea typeface="+mn-lt"/>
                <a:cs typeface="+mn-lt"/>
              </a:rPr>
              <a:t>Informații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neutre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fără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reclame</a:t>
            </a:r>
            <a:endParaRPr lang="en-US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3000" dirty="0">
                <a:ea typeface="+mn-lt"/>
                <a:cs typeface="+mn-lt"/>
              </a:rPr>
              <a:t>🟩 </a:t>
            </a:r>
            <a:r>
              <a:rPr lang="en-US" dirty="0">
                <a:ea typeface="+mn-lt"/>
                <a:cs typeface="+mn-lt"/>
              </a:rPr>
              <a:t>Design </a:t>
            </a:r>
            <a:r>
              <a:rPr lang="en-US" err="1">
                <a:ea typeface="+mn-lt"/>
                <a:cs typeface="+mn-lt"/>
              </a:rPr>
              <a:t>simplu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și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ușor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folosit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7B336C-D678-0CBF-6C7F-06B7B5CDC5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Website-ul </a:t>
            </a:r>
            <a:r>
              <a:rPr lang="en-US" dirty="0" err="1">
                <a:ea typeface="+mn-lt"/>
                <a:cs typeface="+mn-lt"/>
              </a:rPr>
              <a:t>Comparat</a:t>
            </a:r>
            <a:br>
              <a:rPr lang="en-US" dirty="0">
                <a:ea typeface="+mn-lt"/>
                <a:cs typeface="+mn-lt"/>
              </a:rPr>
            </a:br>
            <a:r>
              <a:rPr lang="en-US" dirty="0">
                <a:ea typeface="+mn-lt"/>
                <a:cs typeface="+mn-lt"/>
              </a:rPr>
              <a:t>(Orange.md )</a:t>
            </a:r>
            <a:endParaRPr lang="en-US" b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938E38-1104-7794-E9B0-E663AFE92CE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🟥</a:t>
            </a:r>
            <a:r>
              <a:rPr lang="en-US" dirty="0" err="1">
                <a:ea typeface="+mn-lt"/>
                <a:cs typeface="+mn-lt"/>
              </a:rPr>
              <a:t>Promovează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vânzarea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produselor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proprii</a:t>
            </a:r>
            <a:endParaRPr lang="en-US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🟥</a:t>
            </a:r>
            <a:r>
              <a:rPr lang="en-US" dirty="0" err="1">
                <a:ea typeface="+mn-lt"/>
                <a:cs typeface="+mn-lt"/>
              </a:rPr>
              <a:t>Fără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comparație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reală</a:t>
            </a:r>
            <a:endParaRPr lang="en-US" dirty="0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🟥Accent pe </a:t>
            </a:r>
            <a:r>
              <a:rPr lang="en-US" dirty="0" err="1">
                <a:ea typeface="+mn-lt"/>
                <a:cs typeface="+mn-lt"/>
              </a:rPr>
              <a:t>oferte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comerciale</a:t>
            </a:r>
            <a:endParaRPr lang="en-US" dirty="0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🟥Design </a:t>
            </a:r>
            <a:r>
              <a:rPr lang="en-US" dirty="0" err="1">
                <a:ea typeface="+mn-lt"/>
                <a:cs typeface="+mn-lt"/>
              </a:rPr>
              <a:t>orientat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spre</a:t>
            </a:r>
            <a:r>
              <a:rPr lang="en-US" dirty="0">
                <a:ea typeface="+mn-lt"/>
                <a:cs typeface="+mn-lt"/>
              </a:rPr>
              <a:t> marketing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785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65409-C9D4-D25A-71E2-B5E6D2E7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b="1"/>
              <a:t>Interfața acestora</a:t>
            </a:r>
            <a:endParaRPr lang="en-US" sz="6600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E1F781-24F6-83C2-17DD-041C99D8C6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567" y="2486042"/>
            <a:ext cx="5351992" cy="3751920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00ED2EC-882F-BBD1-E841-B63A1C688FF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94112" y="2486041"/>
            <a:ext cx="5579924" cy="375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146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8BB41-7A25-60D8-DFD2-8F14C2F21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474" y="211592"/>
            <a:ext cx="5386387" cy="746595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700" err="1">
                <a:ea typeface="+mn-lt"/>
                <a:cs typeface="+mn-lt"/>
              </a:rPr>
              <a:t>Scopul</a:t>
            </a:r>
            <a:r>
              <a:rPr lang="en-US" sz="2700" dirty="0">
                <a:ea typeface="+mn-lt"/>
                <a:cs typeface="+mn-lt"/>
              </a:rPr>
              <a:t> </a:t>
            </a:r>
            <a:r>
              <a:rPr lang="en-US" sz="2700" err="1">
                <a:ea typeface="+mn-lt"/>
                <a:cs typeface="+mn-lt"/>
              </a:rPr>
              <a:t>și</a:t>
            </a:r>
            <a:r>
              <a:rPr lang="en-US" sz="2700" dirty="0">
                <a:ea typeface="+mn-lt"/>
                <a:cs typeface="+mn-lt"/>
              </a:rPr>
              <a:t> </a:t>
            </a:r>
            <a:r>
              <a:rPr lang="en-US" sz="2700" err="1">
                <a:ea typeface="+mn-lt"/>
                <a:cs typeface="+mn-lt"/>
              </a:rPr>
              <a:t>obiectivele</a:t>
            </a:r>
            <a:r>
              <a:rPr lang="en-US" sz="2700" dirty="0">
                <a:ea typeface="+mn-lt"/>
                <a:cs typeface="+mn-lt"/>
              </a:rPr>
              <a:t> </a:t>
            </a:r>
            <a:r>
              <a:rPr lang="en-US" sz="2700" err="1">
                <a:ea typeface="+mn-lt"/>
                <a:cs typeface="+mn-lt"/>
              </a:rPr>
              <a:t>sistemului</a:t>
            </a:r>
            <a:endParaRPr lang="en-US" sz="2700" err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2601B6-45E0-B38E-D6F8-8E84E20BD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3474" y="1178972"/>
            <a:ext cx="5397273" cy="5010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err="1">
                <a:ea typeface="+mn-lt"/>
                <a:cs typeface="+mn-lt"/>
              </a:rPr>
              <a:t>Oferirea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unui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ghid</a:t>
            </a:r>
            <a:r>
              <a:rPr lang="en-US" sz="2400" dirty="0">
                <a:ea typeface="+mn-lt"/>
                <a:cs typeface="+mn-lt"/>
              </a:rPr>
              <a:t> util </a:t>
            </a:r>
            <a:r>
              <a:rPr lang="en-US" sz="2400" err="1">
                <a:ea typeface="+mn-lt"/>
                <a:cs typeface="+mn-lt"/>
              </a:rPr>
              <a:t>pentru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alegerea</a:t>
            </a:r>
            <a:r>
              <a:rPr lang="en-US" sz="2400" dirty="0">
                <a:ea typeface="+mn-lt"/>
                <a:cs typeface="+mn-lt"/>
              </a:rPr>
              <a:t> smartphone-</a:t>
            </a:r>
            <a:r>
              <a:rPr lang="en-US" sz="2400" err="1">
                <a:ea typeface="+mn-lt"/>
                <a:cs typeface="+mn-lt"/>
              </a:rPr>
              <a:t>ului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potrivit</a:t>
            </a:r>
            <a:r>
              <a:rPr lang="en-US" sz="2400" dirty="0">
                <a:ea typeface="+mn-lt"/>
                <a:cs typeface="+mn-lt"/>
              </a:rPr>
              <a:t>.</a:t>
            </a:r>
            <a:endParaRPr lang="en-US" sz="2400"/>
          </a:p>
          <a:p>
            <a:pPr marL="0" indent="0">
              <a:buNone/>
            </a:pPr>
            <a:endParaRPr lang="en-US" sz="24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dirty="0" err="1">
                <a:ea typeface="+mn-lt"/>
                <a:cs typeface="+mn-lt"/>
              </a:rPr>
              <a:t>Simplificarea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procesului</a:t>
            </a:r>
            <a:r>
              <a:rPr lang="en-US" sz="2400" dirty="0">
                <a:ea typeface="+mn-lt"/>
                <a:cs typeface="+mn-lt"/>
              </a:rPr>
              <a:t> de </a:t>
            </a:r>
            <a:r>
              <a:rPr lang="en-US" sz="2400" dirty="0" err="1">
                <a:ea typeface="+mn-lt"/>
                <a:cs typeface="+mn-lt"/>
              </a:rPr>
              <a:t>selecție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prin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comparații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clare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și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informații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accesibile</a:t>
            </a:r>
            <a:r>
              <a:rPr lang="en-US" sz="2400" dirty="0">
                <a:ea typeface="+mn-lt"/>
                <a:cs typeface="+mn-lt"/>
              </a:rPr>
              <a:t>.</a:t>
            </a:r>
            <a:endParaRPr lang="en-US" sz="2400"/>
          </a:p>
          <a:p>
            <a:pPr marL="0" indent="0">
              <a:buNone/>
            </a:pPr>
            <a:endParaRPr lang="en-US" sz="24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dirty="0" err="1">
                <a:ea typeface="+mn-lt"/>
                <a:cs typeface="+mn-lt"/>
              </a:rPr>
              <a:t>Crearea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unei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platforme</a:t>
            </a:r>
            <a:r>
              <a:rPr lang="en-US" sz="2400" dirty="0">
                <a:ea typeface="+mn-lt"/>
                <a:cs typeface="+mn-lt"/>
              </a:rPr>
              <a:t> intuitive </a:t>
            </a:r>
            <a:r>
              <a:rPr lang="en-US" sz="2400" dirty="0" err="1">
                <a:ea typeface="+mn-lt"/>
                <a:cs typeface="+mn-lt"/>
              </a:rPr>
              <a:t>și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ușor</a:t>
            </a:r>
            <a:r>
              <a:rPr lang="en-US" sz="2400" dirty="0">
                <a:ea typeface="+mn-lt"/>
                <a:cs typeface="+mn-lt"/>
              </a:rPr>
              <a:t> de </a:t>
            </a:r>
            <a:r>
              <a:rPr lang="en-US" sz="2400" dirty="0" err="1">
                <a:ea typeface="+mn-lt"/>
                <a:cs typeface="+mn-lt"/>
              </a:rPr>
              <a:t>folosit</a:t>
            </a:r>
            <a:r>
              <a:rPr lang="en-US" sz="2400" dirty="0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err="1">
                <a:ea typeface="+mn-lt"/>
                <a:cs typeface="+mn-lt"/>
              </a:rPr>
              <a:t>Permiterea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vizualizării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recenziilor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și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evaluărilor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experților</a:t>
            </a:r>
            <a:r>
              <a:rPr lang="en-US" sz="2400" dirty="0">
                <a:ea typeface="+mn-lt"/>
                <a:cs typeface="+mn-lt"/>
              </a:rPr>
              <a:t>.</a:t>
            </a:r>
            <a:endParaRPr lang="en-US" sz="2400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21B9B-6264-00F0-65FD-CBA48333B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6382" y="211591"/>
            <a:ext cx="4949006" cy="746596"/>
          </a:xfrm>
        </p:spPr>
        <p:txBody>
          <a:bodyPr/>
          <a:lstStyle/>
          <a:p>
            <a:r>
              <a:rPr lang="en-US" sz="2800" dirty="0">
                <a:ea typeface="+mn-lt"/>
                <a:cs typeface="+mn-lt"/>
              </a:rPr>
              <a:t>Cerințele </a:t>
            </a:r>
            <a:r>
              <a:rPr lang="en-US" sz="2800" err="1">
                <a:ea typeface="+mn-lt"/>
                <a:cs typeface="+mn-lt"/>
              </a:rPr>
              <a:t>sistemului</a:t>
            </a:r>
            <a:endParaRPr lang="en-US" sz="2800" err="1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2151ED-4C52-54F3-5898-A91D53405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1916" y="1178972"/>
            <a:ext cx="5399786" cy="5010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err="1">
                <a:ea typeface="+mn-lt"/>
                <a:cs typeface="+mn-lt"/>
              </a:rPr>
              <a:t>Interfață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prietenoasă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și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navigare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intuitivă</a:t>
            </a:r>
            <a:r>
              <a:rPr lang="en-US" sz="2400">
                <a:ea typeface="+mn-lt"/>
                <a:cs typeface="+mn-lt"/>
              </a:rPr>
              <a:t>.</a:t>
            </a:r>
            <a:endParaRPr lang="en-US" sz="2400"/>
          </a:p>
          <a:p>
            <a:pPr marL="0" indent="0">
              <a:buNone/>
            </a:pPr>
            <a:endParaRPr lang="en-US" sz="24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err="1">
                <a:ea typeface="+mn-lt"/>
                <a:cs typeface="+mn-lt"/>
              </a:rPr>
              <a:t>Secțiuni</a:t>
            </a:r>
            <a:r>
              <a:rPr lang="en-US" sz="2400">
                <a:ea typeface="+mn-lt"/>
                <a:cs typeface="+mn-lt"/>
              </a:rPr>
              <a:t> dedicate </a:t>
            </a:r>
            <a:r>
              <a:rPr lang="en-US" sz="2400" err="1">
                <a:ea typeface="+mn-lt"/>
                <a:cs typeface="+mn-lt"/>
              </a:rPr>
              <a:t>fiecărui</a:t>
            </a:r>
            <a:r>
              <a:rPr lang="en-US" sz="2400">
                <a:ea typeface="+mn-lt"/>
                <a:cs typeface="+mn-lt"/>
              </a:rPr>
              <a:t> model cu </a:t>
            </a:r>
            <a:r>
              <a:rPr lang="en-US" sz="2400" err="1">
                <a:ea typeface="+mn-lt"/>
                <a:cs typeface="+mn-lt"/>
              </a:rPr>
              <a:t>comparații</a:t>
            </a:r>
            <a:r>
              <a:rPr lang="en-US" sz="2400" dirty="0">
                <a:ea typeface="+mn-lt"/>
                <a:cs typeface="+mn-lt"/>
              </a:rPr>
              <a:t>.</a:t>
            </a:r>
            <a:endParaRPr lang="en-US"/>
          </a:p>
          <a:p>
            <a:pPr marL="0" indent="0">
              <a:buNone/>
            </a:pPr>
            <a:endParaRPr lang="en-US" sz="24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dirty="0" err="1">
                <a:ea typeface="+mn-lt"/>
                <a:cs typeface="+mn-lt"/>
              </a:rPr>
              <a:t>Afișare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rapidă</a:t>
            </a:r>
            <a:r>
              <a:rPr lang="en-US" sz="2400" dirty="0">
                <a:ea typeface="+mn-lt"/>
                <a:cs typeface="+mn-lt"/>
              </a:rPr>
              <a:t> a </a:t>
            </a:r>
            <a:r>
              <a:rPr lang="en-US" sz="2400" dirty="0" err="1">
                <a:ea typeface="+mn-lt"/>
                <a:cs typeface="+mn-lt"/>
              </a:rPr>
              <a:t>rezultatelor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căutării</a:t>
            </a:r>
            <a:r>
              <a:rPr lang="en-US" sz="2400" dirty="0">
                <a:ea typeface="+mn-lt"/>
                <a:cs typeface="+mn-lt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Sistem de </a:t>
            </a:r>
            <a:r>
              <a:rPr lang="en-US" sz="2400" err="1">
                <a:ea typeface="+mn-lt"/>
                <a:cs typeface="+mn-lt"/>
              </a:rPr>
              <a:t>recenzii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vizibile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pentru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toți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utilizatorii</a:t>
            </a:r>
            <a:r>
              <a:rPr lang="en-US" sz="2400" dirty="0">
                <a:ea typeface="+mn-lt"/>
                <a:cs typeface="+mn-lt"/>
              </a:rPr>
              <a:t>.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510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-05-01 16-51-45">
            <a:hlinkClick r:id="" action="ppaction://media"/>
            <a:extLst>
              <a:ext uri="{FF2B5EF4-FFF2-40B4-BE49-F238E27FC236}">
                <a16:creationId xmlns:a16="http://schemas.microsoft.com/office/drawing/2014/main" id="{750454A8-3BD1-16F5-1143-CC4136A1ED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4" y="4294"/>
            <a:ext cx="12189853" cy="684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68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CAEF0-BAC9-E0B3-65B2-99C44A7D1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Concluzii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92462-7D29-1C02-CECF-8E715E17F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en-US" sz="3200" err="1">
                <a:latin typeface="Times New Roman"/>
                <a:ea typeface="+mn-lt"/>
                <a:cs typeface="+mn-lt"/>
              </a:rPr>
              <a:t>P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roiectul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„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Dezvoltarea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aplicației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web informative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despre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smartphone-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uri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” a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fost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realizat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pentru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a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oferi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utilizatorilor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informații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clare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,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obiective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și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ușor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de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înțeles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despre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telefoane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,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într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-un mod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diferit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față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de site-urile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comerciale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.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Aplicația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nu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promovează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branduri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, ci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ajută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oamenii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să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ia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decizii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informate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prin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comparații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simple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și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corecte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.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Realizarea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proiectului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a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oferit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dezvoltatorului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ocazia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de a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aplica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cunoștințele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tehnice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în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practică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, de a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crea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o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interfață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prietenoasă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și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de a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înțelege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mai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bine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nevoile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utilizatorilor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.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Platforma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include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toate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funcționalitățile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propuse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și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este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pregătită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pentru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err="1">
                <a:latin typeface="Times New Roman"/>
                <a:ea typeface="+mn-lt"/>
                <a:cs typeface="Times New Roman"/>
              </a:rPr>
              <a:t>extindere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.</a:t>
            </a:r>
            <a:endParaRPr lang="en-US" sz="32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0882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Dezvoltarea aplicației web informative despre smartphone-uri</vt:lpstr>
      <vt:lpstr>Introducere</vt:lpstr>
      <vt:lpstr>Sistemele similare comparate</vt:lpstr>
      <vt:lpstr>Interfața acestora</vt:lpstr>
      <vt:lpstr>PowerPoint Presentation</vt:lpstr>
      <vt:lpstr>PowerPoint Presentation</vt:lpstr>
      <vt:lpstr>Concluzii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257</cp:revision>
  <dcterms:created xsi:type="dcterms:W3CDTF">2025-05-01T11:45:55Z</dcterms:created>
  <dcterms:modified xsi:type="dcterms:W3CDTF">2025-05-01T14:49:59Z</dcterms:modified>
</cp:coreProperties>
</file>

<file path=docProps/thumbnail.jpeg>
</file>